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3" r:id="rId6"/>
    <p:sldId id="265" r:id="rId7"/>
    <p:sldId id="266" r:id="rId8"/>
    <p:sldId id="260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5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7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4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1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4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4E144-8115-47B5-A9F9-B4C27AF2428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E3F9-FE66-4133-8285-F98F7DB5B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947" y="533161"/>
            <a:ext cx="9144000" cy="7194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Goals and Quarterly Feedback</a:t>
            </a:r>
            <a:endParaRPr lang="en-US" sz="4000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63" y="2938594"/>
            <a:ext cx="7906313" cy="21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9697" y="1772433"/>
            <a:ext cx="882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Starting April 1, 2021 we will be entering our quarterly feedback into Workday.  Our first period to enter will be FY20 Q3 (Jan, Feb, March 2021)</a:t>
            </a:r>
          </a:p>
        </p:txBody>
      </p:sp>
    </p:spTree>
    <p:extLst>
      <p:ext uri="{BB962C8B-B14F-4D97-AF65-F5344CB8AC3E}">
        <p14:creationId xmlns:p14="http://schemas.microsoft.com/office/powerpoint/2010/main" val="25270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00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Questions?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2039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-1241" r="-1241" b="1"/>
          <a:stretch/>
        </p:blipFill>
        <p:spPr>
          <a:xfrm>
            <a:off x="0" y="264091"/>
            <a:ext cx="6518232" cy="5423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415" t="8809" r="27541" b="17227"/>
          <a:stretch/>
        </p:blipFill>
        <p:spPr>
          <a:xfrm>
            <a:off x="6518232" y="737990"/>
            <a:ext cx="5459086" cy="52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83" y="0"/>
            <a:ext cx="8836893" cy="60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00" y="0"/>
            <a:ext cx="9131626" cy="67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271" y="926077"/>
            <a:ext cx="71437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258" y="751236"/>
            <a:ext cx="71532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734"/>
            <a:ext cx="7124700" cy="530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06" y="2539978"/>
            <a:ext cx="5485226" cy="384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63" y="406425"/>
            <a:ext cx="8485232" cy="62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862" y="214898"/>
            <a:ext cx="7848812" cy="60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38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Olivia</dc:creator>
  <cp:lastModifiedBy>Wilson, Olivia</cp:lastModifiedBy>
  <cp:revision>17</cp:revision>
  <dcterms:created xsi:type="dcterms:W3CDTF">2020-12-02T15:53:05Z</dcterms:created>
  <dcterms:modified xsi:type="dcterms:W3CDTF">2020-12-22T15:26:58Z</dcterms:modified>
</cp:coreProperties>
</file>